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2" r:id="rId2"/>
    <p:sldId id="256" r:id="rId3"/>
    <p:sldId id="258" r:id="rId4"/>
    <p:sldId id="259" r:id="rId5"/>
    <p:sldId id="263" r:id="rId6"/>
    <p:sldId id="264" r:id="rId7"/>
    <p:sldId id="265" r:id="rId8"/>
    <p:sldId id="266" r:id="rId9"/>
    <p:sldId id="268" r:id="rId10"/>
    <p:sldId id="267" r:id="rId11"/>
    <p:sldId id="269" r:id="rId12"/>
    <p:sldId id="270" r:id="rId13"/>
    <p:sldId id="271" r:id="rId14"/>
    <p:sldId id="272" r:id="rId15"/>
    <p:sldId id="26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6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02D86"/>
    <a:srgbClr val="003FBC"/>
    <a:srgbClr val="0C58EF"/>
    <a:srgbClr val="3C79F2"/>
    <a:srgbClr val="739FF6"/>
    <a:srgbClr val="FFFFFF"/>
    <a:srgbClr val="3876F2"/>
    <a:srgbClr val="004FEE"/>
    <a:srgbClr val="426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3962" autoAdjust="0"/>
  </p:normalViewPr>
  <p:slideViewPr>
    <p:cSldViewPr snapToGrid="0">
      <p:cViewPr>
        <p:scale>
          <a:sx n="83" d="100"/>
          <a:sy n="83" d="100"/>
        </p:scale>
        <p:origin x="67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미현" userId="f127460c-87ff-4652-97ef-dcfe9341f607" providerId="ADAL" clId="{76FAEF98-49A4-4D00-A633-905C5AAFE966}"/>
    <pc:docChg chg="modSld">
      <pc:chgData name="이미현" userId="f127460c-87ff-4652-97ef-dcfe9341f607" providerId="ADAL" clId="{76FAEF98-49A4-4D00-A633-905C5AAFE966}" dt="2019-04-30T14:21:50.934" v="9" actId="14100"/>
      <pc:docMkLst>
        <pc:docMk/>
      </pc:docMkLst>
      <pc:sldChg chg="modSp">
        <pc:chgData name="이미현" userId="f127460c-87ff-4652-97ef-dcfe9341f607" providerId="ADAL" clId="{76FAEF98-49A4-4D00-A633-905C5AAFE966}" dt="2019-04-30T14:21:50.934" v="9" actId="14100"/>
        <pc:sldMkLst>
          <pc:docMk/>
          <pc:sldMk cId="1497620451" sldId="262"/>
        </pc:sldMkLst>
        <pc:spChg chg="mod">
          <ac:chgData name="이미현" userId="f127460c-87ff-4652-97ef-dcfe9341f607" providerId="ADAL" clId="{76FAEF98-49A4-4D00-A633-905C5AAFE966}" dt="2019-04-30T14:21:50.934" v="9" actId="14100"/>
          <ac:spMkLst>
            <pc:docMk/>
            <pc:sldMk cId="1497620451" sldId="262"/>
            <ac:spMk id="9" creationId="{EA456E9B-B6EF-408C-9190-18C008039CF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5T06:15:49.4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45,'0'0,"0"0,-1 0,1 0,0 0,-1-1,1 1,0 0,0 0,0-1,-1 1,1 0,0-1,0 1,0 0,0-1,-1 1,1 0,0-1,0 1,0 0,0-1,0 1,0 0,0-1,0 1,0 0,0-1,0 1,0 0,0-1,0 1,1 0,-1-1,0 1,0 0,0 0,0-1,0 1,1 0,-1-1,0 1,0 0,1 0,-1-1,0 1,0 0,1 0,-1 0,0 0,1-1,-1 1,0 0,1 0,-1 0,0 0,1 0,24-5,-25 5,85-7,87 6,-79 2,1938 0,-1622-16,-356 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5T06:15:44.3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0,'113'0,"404"5,-2 36,-435-36,-64-5,0 0,0 1,-1 1,1 1,-1 0,26 9,-21-5,0-1,0 0,0-2,1 0,29 1,108-5,-80-2,510 2,-566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5T06:28:32.5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0,'82'0,"375"4,-6 27,-254-4,201 18,-103-46,-117-2,126 3,-282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C6535-A242-4139-97FE-3E5166A9BAAB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088D7-D1A6-4402-9202-D212E35AC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34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088D7-D1A6-4402-9202-D212E35AC17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78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088D7-D1A6-4402-9202-D212E35AC17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027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088D7-D1A6-4402-9202-D212E35AC17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182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BF1F6-B585-42BA-AA60-3707CD661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CEF2DE-AE56-4EEB-8FF0-D154A829A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85528-3439-4182-9F3A-AC03BEE9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74CFAF-E33C-4446-934B-B768FAE5A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D49EC1-19B5-4955-8D9A-8D1F1AA7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16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F4308-4AE4-4F12-AF06-27F8BDC5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8C5633-7B29-4C50-BAD2-7FD68DAFD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C7566-CE4C-4206-A09A-36EFB82E3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748AAF-7D3B-4D61-8ADA-2569CAF8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A07E0E-5B73-4B44-8A0C-E90DF68A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520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0CEB55-F49D-4FC3-B6EC-8352046F53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C190F5-E040-4C2B-94A5-84EC47BFD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498FD3-B888-4AE3-BD6D-B50D4522E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D9630-591D-43B0-A2F7-C3E6F01B6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503017-A3F5-41E8-8F27-DACC572D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27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F2091-6A16-432B-8475-A65B45614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3B8F32-D8A6-4836-BA4B-405E97AFA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B2B8E-CFEE-45B4-B288-B5003521B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AC7F6D-5167-4418-AD31-31EE952FE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7BC0B5-9D20-485D-B3CC-E5E2130F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812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EAB0D-039D-4812-9AC2-F2D3840F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3D75EE-6638-4848-AD39-106B5C59F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5D080-A4C0-4A15-B730-87FA9B4D8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C8BB75-F3E8-4345-9DE1-FA67FFAF1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C53F6-BEFC-4C02-A864-FE39AAE5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46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294E3-1FCB-4DFE-9C34-5E21946C1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821D4-B58A-4DF5-AAAF-F9F2D46B1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5BDE3F-4A8E-441E-AA2A-F202D066E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A5F762-2D1A-4CE6-8BE6-954859A7B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309D95-5C9D-4B84-B690-37F283EEC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D8E951-B05B-4A18-88CC-3F3DBEAD5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00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924F9-C9E1-4A45-9542-25A7F5FF3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6C5C9F-1BC3-41BE-9485-24C991425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406AE8-4285-4EB5-BA5B-0F4A14EE5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4091C5-8812-4DBD-87C6-650CBEF1DE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7F96A0-5503-49B6-8ABD-2C8FEF63EB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9D581A-757D-4C3D-A46F-927A24FCF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13E068-3D4D-4728-88EC-1BFCFFB36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68930A-77D6-4F3C-B2AC-6216ACB4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08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A783B-FC60-413C-8AFF-45DABD30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4BB095-ECAC-49D9-97E6-0CA03AE0B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F104B0-37B7-42C9-A9A5-EFF66F5F0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19A77E-63DA-4183-9355-F8045F9E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46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4410A0-16D2-4AB8-969A-BED8940A8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E40F3A-C2B3-4321-B16A-85DCDBCA4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FF3507-8E88-48F4-98A6-6D9E1237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036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3A310-13B0-4172-B318-004691906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3D85F0-34CA-422D-B528-3CA5FC63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186287-786F-4079-A007-8B5FBFB20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DC599A-B145-40F9-8ED8-B2124C769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34208A-277C-4CA5-8DBC-B4342ADE7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441D13-A47A-42B8-9193-0D4334D8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03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FEF22-2F1F-4CEE-B488-1CC2D02C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4C015C-5C6E-4F46-A820-6BC2D0D120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73E9D1-44F6-4A08-8E8B-AB3F45495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0988DC-C522-47F7-BDC1-8C914B736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EC624-1F8B-48E9-891F-11904843088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6BE632-ECF0-463B-B421-367066CE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281BC6-FB70-4E57-9D53-9BEA9822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334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>
                <a:lumMod val="0"/>
                <a:lumOff val="100000"/>
              </a:schemeClr>
            </a:gs>
            <a:gs pos="87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631D9B-A5FA-460C-8C92-717E5EBD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3416E9-EE74-4EB4-AA40-DC89F68C2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7CDB24-6F79-461C-8BA5-0387559DED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EC624-1F8B-48E9-891F-11904843088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4D41D-FC9F-48F4-8421-AD5EACF9D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83FDF1-347B-49A4-902E-28926646D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4724B-10A7-4E9E-9C1D-86296A903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79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customXml" Target="../ink/ink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6">
            <a:extLst>
              <a:ext uri="{FF2B5EF4-FFF2-40B4-BE49-F238E27FC236}">
                <a16:creationId xmlns:a16="http://schemas.microsoft.com/office/drawing/2014/main" id="{E5B74159-C33E-4ADD-8C0A-5E5072FC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71" r="10871"/>
          <a:stretch>
            <a:fillRect/>
          </a:stretch>
        </p:blipFill>
        <p:spPr>
          <a:xfrm>
            <a:off x="-1" y="-23492"/>
            <a:ext cx="12192000" cy="6857107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EA456E9B-B6EF-408C-9190-18C008039CFE}"/>
              </a:ext>
            </a:extLst>
          </p:cNvPr>
          <p:cNvSpPr/>
          <p:nvPr/>
        </p:nvSpPr>
        <p:spPr>
          <a:xfrm>
            <a:off x="-2" y="-19049"/>
            <a:ext cx="12192001" cy="6877049"/>
          </a:xfrm>
          <a:prstGeom prst="rect">
            <a:avLst/>
          </a:prstGeom>
          <a:gradFill flip="none" rotWithShape="1">
            <a:gsLst>
              <a:gs pos="33000">
                <a:schemeClr val="accent1">
                  <a:lumMod val="75000"/>
                  <a:alpha val="84000"/>
                </a:schemeClr>
              </a:gs>
              <a:gs pos="100000">
                <a:schemeClr val="accent2">
                  <a:alpha val="84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E760B2-868B-4C88-82B1-EB836A62D71B}"/>
              </a:ext>
            </a:extLst>
          </p:cNvPr>
          <p:cNvSpPr/>
          <p:nvPr/>
        </p:nvSpPr>
        <p:spPr>
          <a:xfrm>
            <a:off x="4088969" y="1967851"/>
            <a:ext cx="4014056" cy="2836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BCCF11-4741-4529-BBF7-A96CA2D13CD1}"/>
              </a:ext>
            </a:extLst>
          </p:cNvPr>
          <p:cNvSpPr/>
          <p:nvPr/>
        </p:nvSpPr>
        <p:spPr>
          <a:xfrm>
            <a:off x="4088969" y="2083968"/>
            <a:ext cx="401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   균   관   대   학   교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21DFA8-8301-4111-B396-597603C2BF6C}"/>
              </a:ext>
            </a:extLst>
          </p:cNvPr>
          <p:cNvSpPr/>
          <p:nvPr/>
        </p:nvSpPr>
        <p:spPr>
          <a:xfrm>
            <a:off x="4088969" y="4306292"/>
            <a:ext cx="401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  봇   학   회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02D894-4434-4766-9E7F-2AB4BAFEB8BD}"/>
              </a:ext>
            </a:extLst>
          </p:cNvPr>
          <p:cNvSpPr/>
          <p:nvPr/>
        </p:nvSpPr>
        <p:spPr>
          <a:xfrm>
            <a:off x="3688707" y="2744640"/>
            <a:ext cx="4814591" cy="136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B9B24-A05D-4CB3-8F3E-73DBD6B72BFB}"/>
              </a:ext>
            </a:extLst>
          </p:cNvPr>
          <p:cNvSpPr txBox="1"/>
          <p:nvPr/>
        </p:nvSpPr>
        <p:spPr>
          <a:xfrm>
            <a:off x="4088972" y="2595632"/>
            <a:ext cx="4014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i="1" spc="100" dirty="0">
                <a:solidFill>
                  <a:schemeClr val="bg1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S </a:t>
            </a:r>
            <a:r>
              <a:rPr lang="en-US" altLang="ko-KR" sz="9600" b="1" i="1" spc="-100" dirty="0">
                <a:solidFill>
                  <a:schemeClr val="bg1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I</a:t>
            </a:r>
            <a:r>
              <a:rPr lang="en-US" altLang="ko-KR" sz="9600" b="1" i="1" spc="100" dirty="0">
                <a:solidFill>
                  <a:schemeClr val="bg1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 </a:t>
            </a:r>
            <a:r>
              <a:rPr lang="en-US" altLang="ko-KR" sz="9600" b="1" i="1" spc="-100" dirty="0">
                <a:solidFill>
                  <a:schemeClr val="bg1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O R</a:t>
            </a:r>
            <a:endParaRPr lang="ko-KR" altLang="en-US" sz="9600" b="1" i="1" spc="-100" dirty="0">
              <a:solidFill>
                <a:schemeClr val="bg1"/>
              </a:solidFill>
              <a:latin typeface="Exo 2 Semi Bold" panose="00000700000000000000" pitchFamily="50" charset="0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620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비교일치 인터럽트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3C2C3A-6A01-1191-2C39-B60D250A9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85" y="1700668"/>
            <a:ext cx="4324406" cy="45065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683D0-A8B0-CD65-2874-F66C9068AD26}"/>
              </a:ext>
            </a:extLst>
          </p:cNvPr>
          <p:cNvSpPr txBox="1"/>
          <p:nvPr/>
        </p:nvSpPr>
        <p:spPr>
          <a:xfrm>
            <a:off x="927685" y="627143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타이머</a:t>
            </a:r>
            <a:r>
              <a:rPr lang="en-US" altLang="ko-KR" dirty="0"/>
              <a:t>/</a:t>
            </a:r>
            <a:r>
              <a:rPr lang="ko-KR" altLang="en-US" dirty="0"/>
              <a:t>카운터 </a:t>
            </a:r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(16bit) </a:t>
            </a:r>
            <a:r>
              <a:rPr lang="ko-KR" altLang="en-US" dirty="0"/>
              <a:t>사용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BC53FC-4C11-45C7-2A01-3555D1FD5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485" y="1851169"/>
            <a:ext cx="5916009" cy="16984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FEC0DC-849B-30DC-5A79-4F759CF02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485" y="3708705"/>
            <a:ext cx="5881680" cy="1622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E99EEB-F410-3FEF-D082-B7582236B4CB}"/>
              </a:ext>
            </a:extLst>
          </p:cNvPr>
          <p:cNvSpPr txBox="1"/>
          <p:nvPr/>
        </p:nvSpPr>
        <p:spPr>
          <a:xfrm>
            <a:off x="5804485" y="5560894"/>
            <a:ext cx="5430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1clk = 1024/16M [s]</a:t>
            </a:r>
          </a:p>
          <a:p>
            <a:r>
              <a:rPr lang="en-US" altLang="ko-KR" dirty="0"/>
              <a:t>0.5 [s] = 8K * </a:t>
            </a:r>
            <a:r>
              <a:rPr lang="en-US" altLang="ko-KR" dirty="0" err="1"/>
              <a:t>clk</a:t>
            </a:r>
            <a:r>
              <a:rPr lang="ko-KR" altLang="en-US" dirty="0"/>
              <a:t> </a:t>
            </a:r>
            <a:r>
              <a:rPr lang="en-US" altLang="ko-KR" dirty="0"/>
              <a:t>[s]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97FB2A4-577E-A80D-627E-03172FBF8821}"/>
                  </a:ext>
                </a:extLst>
              </p14:cNvPr>
              <p14:cNvContentPartPr/>
              <p14:nvPr/>
            </p14:nvContentPartPr>
            <p14:xfrm>
              <a:off x="1375771" y="5199895"/>
              <a:ext cx="858240" cy="385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97FB2A4-577E-A80D-627E-03172FBF88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1771" y="5091895"/>
                <a:ext cx="965880" cy="2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956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파형 출력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C7DD7B-0C22-53DA-018C-0D9C2D2FF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106" y="1688028"/>
            <a:ext cx="2927065" cy="19158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84439E1-AB37-449C-7B49-31DAB598D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552" y="1851169"/>
            <a:ext cx="5865090" cy="46920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8663007-DB59-922D-A9D1-22815F398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58" y="3807499"/>
            <a:ext cx="5159621" cy="10332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6D42F44-E896-AD5F-3DE1-ED09547B0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58" y="5112171"/>
            <a:ext cx="5294563" cy="13970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95579E7-3144-CC65-9282-8142E3192B81}"/>
              </a:ext>
            </a:extLst>
          </p:cNvPr>
          <p:cNvSpPr txBox="1"/>
          <p:nvPr/>
        </p:nvSpPr>
        <p:spPr>
          <a:xfrm>
            <a:off x="5638800" y="297410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054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파형 출력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5579E7-3144-CC65-9282-8142E3192B81}"/>
              </a:ext>
            </a:extLst>
          </p:cNvPr>
          <p:cNvSpPr txBox="1"/>
          <p:nvPr/>
        </p:nvSpPr>
        <p:spPr>
          <a:xfrm>
            <a:off x="5638800" y="297410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369C43-88DA-0359-F482-18ADD48B6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45" y="103004"/>
            <a:ext cx="4918192" cy="14986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37A333-2362-1A2F-5CC6-FA93A857E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072" y="1851169"/>
            <a:ext cx="7745855" cy="458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3731FF-E5D4-3C70-C0C9-CFBD9E394299}"/>
              </a:ext>
            </a:extLst>
          </p:cNvPr>
          <p:cNvSpPr txBox="1"/>
          <p:nvPr/>
        </p:nvSpPr>
        <p:spPr>
          <a:xfrm>
            <a:off x="7823201" y="4451927"/>
            <a:ext cx="3777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CTC </a:t>
            </a:r>
            <a:r>
              <a:rPr lang="ko-KR" altLang="en-US" dirty="0"/>
              <a:t>모드</a:t>
            </a:r>
            <a:r>
              <a:rPr lang="en-US" altLang="ko-KR" dirty="0"/>
              <a:t>: </a:t>
            </a:r>
            <a:r>
              <a:rPr lang="ko-KR" altLang="en-US" dirty="0"/>
              <a:t>자동으로 카운터 초기화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인터럽트 루틴 제거</a:t>
            </a:r>
          </a:p>
        </p:txBody>
      </p:sp>
    </p:spTree>
    <p:extLst>
      <p:ext uri="{BB962C8B-B14F-4D97-AF65-F5344CB8AC3E}">
        <p14:creationId xmlns:p14="http://schemas.microsoft.com/office/powerpoint/2010/main" val="1120901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 err="1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아두이노의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타이머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5579E7-3144-CC65-9282-8142E3192B81}"/>
              </a:ext>
            </a:extLst>
          </p:cNvPr>
          <p:cNvSpPr txBox="1"/>
          <p:nvPr/>
        </p:nvSpPr>
        <p:spPr>
          <a:xfrm>
            <a:off x="5638800" y="297410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881B8D-F0D9-E520-F434-BB86D6B07136}"/>
              </a:ext>
            </a:extLst>
          </p:cNvPr>
          <p:cNvSpPr txBox="1"/>
          <p:nvPr/>
        </p:nvSpPr>
        <p:spPr>
          <a:xfrm>
            <a:off x="1524000" y="2262909"/>
            <a:ext cx="9873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MsTimer2 </a:t>
            </a:r>
            <a:r>
              <a:rPr lang="ko-KR" altLang="en-US" dirty="0"/>
              <a:t>라이브러리를 이용하여 할 수 있다고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그냥 </a:t>
            </a:r>
            <a:r>
              <a:rPr lang="en-US" altLang="ko-KR" dirty="0"/>
              <a:t>delay() </a:t>
            </a:r>
            <a:r>
              <a:rPr lang="ko-KR" altLang="en-US" dirty="0"/>
              <a:t>쓰는게 편하지 않을까요</a:t>
            </a:r>
            <a:r>
              <a:rPr lang="en-US" altLang="ko-KR" dirty="0"/>
              <a:t>?</a:t>
            </a:r>
            <a:r>
              <a:rPr lang="ko-KR" altLang="en-US" dirty="0" err="1"/>
              <a:t>ㅋㅎ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4364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PWM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이란</a:t>
            </a:r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4267" b="1" spc="-100" dirty="0">
              <a:solidFill>
                <a:srgbClr val="003F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249" y="1776864"/>
            <a:ext cx="4785501" cy="449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18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PWM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86" y="1629077"/>
            <a:ext cx="7419827" cy="19991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072" y="3800801"/>
            <a:ext cx="5463854" cy="239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00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PWM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61899" y="4232535"/>
            <a:ext cx="2846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위상 교정 </a:t>
            </a:r>
            <a:r>
              <a:rPr lang="en-US" altLang="ko-KR" dirty="0"/>
              <a:t>PWM </a:t>
            </a:r>
            <a:r>
              <a:rPr lang="ko-KR" altLang="en-US" dirty="0"/>
              <a:t>모드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99" y="4758587"/>
            <a:ext cx="2948496" cy="10599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900" y="2389358"/>
            <a:ext cx="2977156" cy="10826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61900" y="1820126"/>
            <a:ext cx="2846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고속 </a:t>
            </a:r>
            <a:r>
              <a:rPr lang="en-US" altLang="ko-KR" dirty="0"/>
              <a:t>PWM </a:t>
            </a:r>
            <a:r>
              <a:rPr lang="ko-KR" altLang="en-US" dirty="0"/>
              <a:t>모드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580" y="1514551"/>
            <a:ext cx="4705382" cy="49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64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PWM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55780" y="1851169"/>
            <a:ext cx="448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위상 및 주파수 교정 </a:t>
            </a:r>
            <a:r>
              <a:rPr lang="en-US" altLang="ko-KR" dirty="0"/>
              <a:t>PWM </a:t>
            </a:r>
            <a:r>
              <a:rPr lang="ko-KR" altLang="en-US" dirty="0"/>
              <a:t>모드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148" y="2396531"/>
            <a:ext cx="7097703" cy="37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2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PWM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689FCB-F017-1B6E-7A0D-697E5A78D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093" y="1501940"/>
            <a:ext cx="6296904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71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PWM 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49A536-39BC-BBFD-2CFC-225D10BDF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184" y="2108029"/>
            <a:ext cx="7827632" cy="371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42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E760B2-868B-4C88-82B1-EB836A62D71B}"/>
              </a:ext>
            </a:extLst>
          </p:cNvPr>
          <p:cNvSpPr/>
          <p:nvPr/>
        </p:nvSpPr>
        <p:spPr>
          <a:xfrm>
            <a:off x="4677155" y="2010600"/>
            <a:ext cx="2837691" cy="283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BCCF11-4741-4529-BBF7-A96CA2D13CD1}"/>
              </a:ext>
            </a:extLst>
          </p:cNvPr>
          <p:cNvSpPr/>
          <p:nvPr/>
        </p:nvSpPr>
        <p:spPr>
          <a:xfrm>
            <a:off x="4566000" y="2083967"/>
            <a:ext cx="30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2022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05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15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21DFA8-8301-4111-B396-597603C2BF6C}"/>
              </a:ext>
            </a:extLst>
          </p:cNvPr>
          <p:cNvSpPr/>
          <p:nvPr/>
        </p:nvSpPr>
        <p:spPr>
          <a:xfrm>
            <a:off x="4566000" y="4306292"/>
            <a:ext cx="30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  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  차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02D894-4434-4766-9E7F-2AB4BAFEB8BD}"/>
              </a:ext>
            </a:extLst>
          </p:cNvPr>
          <p:cNvSpPr/>
          <p:nvPr/>
        </p:nvSpPr>
        <p:spPr>
          <a:xfrm>
            <a:off x="3688706" y="2744640"/>
            <a:ext cx="4814591" cy="136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B9B24-A05D-4CB3-8F3E-73DBD6B72BFB}"/>
              </a:ext>
            </a:extLst>
          </p:cNvPr>
          <p:cNvSpPr txBox="1"/>
          <p:nvPr/>
        </p:nvSpPr>
        <p:spPr>
          <a:xfrm>
            <a:off x="3024832" y="2640166"/>
            <a:ext cx="61423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i="1" spc="-100">
                <a:solidFill>
                  <a:srgbClr val="003FBC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EMBEDDED</a:t>
            </a:r>
            <a:endParaRPr lang="ko-KR" altLang="en-US" sz="9600" b="1" i="1" spc="-100" dirty="0">
              <a:solidFill>
                <a:srgbClr val="003FBC"/>
              </a:solidFill>
              <a:latin typeface="Exo 2 Semi Bold" panose="00000700000000000000" pitchFamily="50" charset="0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311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SPI</a:t>
            </a:r>
            <a:endParaRPr lang="ko-KR" altLang="en-US" sz="4267" b="1" spc="-100" dirty="0">
              <a:solidFill>
                <a:srgbClr val="003F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5340AF-2AC7-93D1-81BD-E555BDA5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526" y="1994725"/>
            <a:ext cx="5504947" cy="40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76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SPI</a:t>
            </a:r>
            <a:endParaRPr lang="ko-KR" altLang="en-US" sz="4267" b="1" spc="-100" dirty="0">
              <a:solidFill>
                <a:srgbClr val="003F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B4AF24-5E26-7556-5672-3240173D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177" y="2061949"/>
            <a:ext cx="7597646" cy="273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20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SPI</a:t>
            </a:r>
            <a:endParaRPr lang="ko-KR" altLang="en-US" sz="4267" b="1" spc="-100" dirty="0">
              <a:solidFill>
                <a:srgbClr val="003F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A5054F-6332-3930-B212-77EF7132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194" y="2626758"/>
            <a:ext cx="7408702" cy="21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26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SPI</a:t>
            </a:r>
            <a:endParaRPr lang="ko-KR" altLang="en-US" sz="4267" b="1" spc="-100" dirty="0">
              <a:solidFill>
                <a:srgbClr val="003F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291576-FC09-DFCD-E881-2EF18AD3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16" y="2425503"/>
            <a:ext cx="5096586" cy="28197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2F8F8F-25B1-0EAB-2714-B0B9B400B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800" y="2425503"/>
            <a:ext cx="4906060" cy="2838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5EBD56-80FF-B87C-7073-5295E0FBE9FA}"/>
              </a:ext>
            </a:extLst>
          </p:cNvPr>
          <p:cNvSpPr txBox="1"/>
          <p:nvPr/>
        </p:nvSpPr>
        <p:spPr>
          <a:xfrm>
            <a:off x="1165890" y="5667138"/>
            <a:ext cx="978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CPOL: CLK</a:t>
            </a:r>
            <a:r>
              <a:rPr lang="ko-KR" altLang="en-US" dirty="0"/>
              <a:t>의 비활성 상태 결정</a:t>
            </a:r>
            <a:r>
              <a:rPr lang="en-US" altLang="ko-KR" dirty="0"/>
              <a:t>(HIGH, LOW)</a:t>
            </a:r>
          </a:p>
          <a:p>
            <a:r>
              <a:rPr lang="en-US" altLang="ko-KR" dirty="0"/>
              <a:t>CPHA: Rising / Falling Edge </a:t>
            </a:r>
            <a:r>
              <a:rPr lang="ko-KR" altLang="en-US" dirty="0"/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4211195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24A2C-BAFA-4E1A-B75F-E19E5907DB55}"/>
              </a:ext>
            </a:extLst>
          </p:cNvPr>
          <p:cNvSpPr/>
          <p:nvPr/>
        </p:nvSpPr>
        <p:spPr>
          <a:xfrm>
            <a:off x="4677155" y="2010600"/>
            <a:ext cx="2837691" cy="283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05B8C4-49A4-4BA4-9C4C-E06101725B27}"/>
              </a:ext>
            </a:extLst>
          </p:cNvPr>
          <p:cNvSpPr/>
          <p:nvPr/>
        </p:nvSpPr>
        <p:spPr>
          <a:xfrm>
            <a:off x="4566000" y="2083967"/>
            <a:ext cx="30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   균   관   대   학   교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D62AD7-6233-4025-9B32-2AC8C42DA8D3}"/>
              </a:ext>
            </a:extLst>
          </p:cNvPr>
          <p:cNvSpPr/>
          <p:nvPr/>
        </p:nvSpPr>
        <p:spPr>
          <a:xfrm>
            <a:off x="4566000" y="4306292"/>
            <a:ext cx="30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  봇   동   아   리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29D8C6-DD35-4B0F-AB03-4A6DD51A7BE7}"/>
              </a:ext>
            </a:extLst>
          </p:cNvPr>
          <p:cNvSpPr/>
          <p:nvPr/>
        </p:nvSpPr>
        <p:spPr>
          <a:xfrm>
            <a:off x="3688706" y="2744640"/>
            <a:ext cx="4814591" cy="136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DEC87B-9DA2-48B3-8E90-994C7707F1CD}"/>
              </a:ext>
            </a:extLst>
          </p:cNvPr>
          <p:cNvSpPr txBox="1"/>
          <p:nvPr/>
        </p:nvSpPr>
        <p:spPr>
          <a:xfrm>
            <a:off x="0" y="2644171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i="1" spc="100" dirty="0">
                <a:solidFill>
                  <a:srgbClr val="003FBC"/>
                </a:solidFill>
                <a:latin typeface="Exo 2 Semi Bold" panose="00000700000000000000" pitchFamily="50" charset="0"/>
                <a:ea typeface="나눔스퀘어 Light" panose="020B0600000101010101" pitchFamily="50" charset="-127"/>
              </a:rPr>
              <a:t>Thank You</a:t>
            </a:r>
            <a:endParaRPr lang="ko-KR" altLang="en-US" sz="9600" b="1" i="1" spc="-100" dirty="0">
              <a:solidFill>
                <a:srgbClr val="003FBC"/>
              </a:solidFill>
              <a:latin typeface="Exo 2 Semi Bold" panose="00000700000000000000" pitchFamily="50" charset="0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659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7AC792-8AC8-4B50-A104-5F5611E196B8}"/>
              </a:ext>
            </a:extLst>
          </p:cNvPr>
          <p:cNvSpPr/>
          <p:nvPr/>
        </p:nvSpPr>
        <p:spPr>
          <a:xfrm>
            <a:off x="6440207" y="1036437"/>
            <a:ext cx="3243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타이머</a:t>
            </a:r>
            <a:r>
              <a:rPr lang="en-US" altLang="ko-KR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</a:t>
            </a:r>
            <a:r>
              <a:rPr lang="ko-KR" altLang="en-US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카운터</a:t>
            </a:r>
            <a:endParaRPr lang="en-US" altLang="ko-KR" sz="28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AB5717-7732-4F09-A0D5-CCF49D17012B}"/>
              </a:ext>
            </a:extLst>
          </p:cNvPr>
          <p:cNvSpPr/>
          <p:nvPr/>
        </p:nvSpPr>
        <p:spPr>
          <a:xfrm>
            <a:off x="6440207" y="1915181"/>
            <a:ext cx="3609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오버플로</a:t>
            </a:r>
            <a:r>
              <a:rPr lang="ko-KR" altLang="en-US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인터럽트</a:t>
            </a:r>
            <a:endParaRPr lang="en-US" altLang="ko-KR" sz="28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E21E35-5BD7-4A82-B5F3-065EF06EE424}"/>
              </a:ext>
            </a:extLst>
          </p:cNvPr>
          <p:cNvSpPr/>
          <p:nvPr/>
        </p:nvSpPr>
        <p:spPr>
          <a:xfrm>
            <a:off x="6440207" y="2793925"/>
            <a:ext cx="3156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비교일치 인터럽트</a:t>
            </a:r>
            <a:endParaRPr lang="en-US" altLang="ko-KR" sz="28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0C1491-78F8-493F-9AFC-F2CCBFB5AC33}"/>
              </a:ext>
            </a:extLst>
          </p:cNvPr>
          <p:cNvSpPr/>
          <p:nvPr/>
        </p:nvSpPr>
        <p:spPr>
          <a:xfrm>
            <a:off x="6440207" y="3672671"/>
            <a:ext cx="35223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파형 출력</a:t>
            </a:r>
            <a:endParaRPr lang="en-US" altLang="ko-KR" sz="28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4DBB0C-E4F8-4094-9719-B6625618A7E4}"/>
              </a:ext>
            </a:extLst>
          </p:cNvPr>
          <p:cNvSpPr/>
          <p:nvPr/>
        </p:nvSpPr>
        <p:spPr>
          <a:xfrm>
            <a:off x="6440207" y="4551416"/>
            <a:ext cx="37139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PWM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4D04A27-E2C6-435F-88F2-06635913C541}"/>
              </a:ext>
            </a:extLst>
          </p:cNvPr>
          <p:cNvSpPr/>
          <p:nvPr/>
        </p:nvSpPr>
        <p:spPr>
          <a:xfrm>
            <a:off x="5997235" y="1272155"/>
            <a:ext cx="216000" cy="36000"/>
          </a:xfrm>
          <a:prstGeom prst="rect">
            <a:avLst/>
          </a:prstGeom>
          <a:solidFill>
            <a:srgbClr val="73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F267AA-2D16-44FD-8B94-69ADCF1A7EB0}"/>
              </a:ext>
            </a:extLst>
          </p:cNvPr>
          <p:cNvSpPr/>
          <p:nvPr/>
        </p:nvSpPr>
        <p:spPr>
          <a:xfrm>
            <a:off x="5997235" y="2150899"/>
            <a:ext cx="216000" cy="36000"/>
          </a:xfrm>
          <a:prstGeom prst="rect">
            <a:avLst/>
          </a:prstGeom>
          <a:solidFill>
            <a:srgbClr val="3C7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0DEABEC-9712-4E8A-833E-E1200230C0DE}"/>
              </a:ext>
            </a:extLst>
          </p:cNvPr>
          <p:cNvSpPr/>
          <p:nvPr/>
        </p:nvSpPr>
        <p:spPr>
          <a:xfrm>
            <a:off x="5997235" y="3029644"/>
            <a:ext cx="216000" cy="36000"/>
          </a:xfrm>
          <a:prstGeom prst="rect">
            <a:avLst/>
          </a:prstGeom>
          <a:solidFill>
            <a:srgbClr val="0C5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6D9135-1598-493C-B654-B57C9912BCA3}"/>
              </a:ext>
            </a:extLst>
          </p:cNvPr>
          <p:cNvSpPr/>
          <p:nvPr/>
        </p:nvSpPr>
        <p:spPr>
          <a:xfrm>
            <a:off x="5997235" y="3908389"/>
            <a:ext cx="216000" cy="36000"/>
          </a:xfrm>
          <a:prstGeom prst="rect">
            <a:avLst/>
          </a:prstGeom>
          <a:solidFill>
            <a:srgbClr val="003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167ED5-0639-495E-A39F-D185CC2B7D66}"/>
              </a:ext>
            </a:extLst>
          </p:cNvPr>
          <p:cNvSpPr/>
          <p:nvPr/>
        </p:nvSpPr>
        <p:spPr>
          <a:xfrm>
            <a:off x="5997235" y="4787135"/>
            <a:ext cx="216000" cy="36000"/>
          </a:xfrm>
          <a:prstGeom prst="rect">
            <a:avLst/>
          </a:prstGeom>
          <a:solidFill>
            <a:srgbClr val="00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436588-A621-4530-A4EA-42DCECCCB740}"/>
              </a:ext>
            </a:extLst>
          </p:cNvPr>
          <p:cNvSpPr/>
          <p:nvPr/>
        </p:nvSpPr>
        <p:spPr>
          <a:xfrm>
            <a:off x="5997235" y="5668339"/>
            <a:ext cx="216000" cy="3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DEBD9F-BD21-4917-A2FC-8C351601751B}"/>
              </a:ext>
            </a:extLst>
          </p:cNvPr>
          <p:cNvSpPr txBox="1"/>
          <p:nvPr/>
        </p:nvSpPr>
        <p:spPr>
          <a:xfrm>
            <a:off x="2909117" y="1036438"/>
            <a:ext cx="2253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lang="ko-KR" altLang="en-US" sz="4800" b="1" spc="-100" dirty="0">
              <a:solidFill>
                <a:srgbClr val="003F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B31B36D-1D35-43CF-B9A4-9AA9CD798C2B}"/>
              </a:ext>
            </a:extLst>
          </p:cNvPr>
          <p:cNvCxnSpPr>
            <a:cxnSpLocks/>
          </p:cNvCxnSpPr>
          <p:nvPr/>
        </p:nvCxnSpPr>
        <p:spPr>
          <a:xfrm>
            <a:off x="5247233" y="1036437"/>
            <a:ext cx="29835" cy="4926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A5E13B-4ADC-4C81-95A8-65A8C7BE519F}"/>
              </a:ext>
            </a:extLst>
          </p:cNvPr>
          <p:cNvSpPr/>
          <p:nvPr/>
        </p:nvSpPr>
        <p:spPr>
          <a:xfrm>
            <a:off x="6440207" y="5406729"/>
            <a:ext cx="37139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SPI</a:t>
            </a:r>
          </a:p>
        </p:txBody>
      </p:sp>
    </p:spTree>
    <p:extLst>
      <p:ext uri="{BB962C8B-B14F-4D97-AF65-F5344CB8AC3E}">
        <p14:creationId xmlns:p14="http://schemas.microsoft.com/office/powerpoint/2010/main" val="1264323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타이머</a:t>
            </a:r>
            <a:r>
              <a:rPr lang="en-US" altLang="ko-KR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카운터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A630E6-6280-4DE8-70EB-63600C45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052" y="1649720"/>
            <a:ext cx="6281895" cy="500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40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 err="1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오버플로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인터럽트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10816C-5890-0A81-96FF-C6B22ADC8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79" y="1501940"/>
            <a:ext cx="5246952" cy="5017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782D1D-98A8-64D8-DF53-98B1DFF01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331" y="1525760"/>
            <a:ext cx="5707717" cy="1209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770475-A73F-54BD-E024-5CA3AEB76159}"/>
              </a:ext>
            </a:extLst>
          </p:cNvPr>
          <p:cNvSpPr txBox="1"/>
          <p:nvPr/>
        </p:nvSpPr>
        <p:spPr>
          <a:xfrm>
            <a:off x="5431331" y="2731555"/>
            <a:ext cx="55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TCNT:</a:t>
            </a:r>
            <a:r>
              <a:rPr lang="ko-KR" altLang="en-US" dirty="0"/>
              <a:t> 현재까지 센 펄스의 수 저장 </a:t>
            </a:r>
            <a:r>
              <a:rPr lang="en-US" altLang="ko-KR" dirty="0"/>
              <a:t>-&gt; </a:t>
            </a:r>
            <a:r>
              <a:rPr lang="ko-KR" altLang="en-US" dirty="0" err="1"/>
              <a:t>오버플로</a:t>
            </a:r>
            <a:r>
              <a:rPr lang="ko-KR" altLang="en-US" dirty="0"/>
              <a:t> 감지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8E610FA-4536-3A3C-1792-DD1F9EFF5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138" y="3244658"/>
            <a:ext cx="5610910" cy="11953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1B8832-64E1-B33B-DDE4-DDF13B82FFB6}"/>
              </a:ext>
            </a:extLst>
          </p:cNvPr>
          <p:cNvSpPr txBox="1"/>
          <p:nvPr/>
        </p:nvSpPr>
        <p:spPr>
          <a:xfrm>
            <a:off x="5528138" y="4520728"/>
            <a:ext cx="504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TCCRnx</a:t>
            </a:r>
            <a:r>
              <a:rPr lang="en-US" altLang="ko-KR" dirty="0"/>
              <a:t> (TCCR0B): </a:t>
            </a:r>
            <a:r>
              <a:rPr lang="ko-KR" altLang="en-US" dirty="0" err="1"/>
              <a:t>분주비</a:t>
            </a:r>
            <a:r>
              <a:rPr lang="ko-KR" altLang="en-US" dirty="0"/>
              <a:t> 설정 </a:t>
            </a:r>
            <a:r>
              <a:rPr lang="en-US" altLang="ko-KR" dirty="0"/>
              <a:t>&amp; </a:t>
            </a:r>
            <a:r>
              <a:rPr lang="ko-KR" altLang="en-US" dirty="0"/>
              <a:t>카운트 시작</a:t>
            </a:r>
            <a:endParaRPr lang="en-US" altLang="ko-KR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5396287-6CC8-122A-8FBA-5B7EEC78F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331" y="4941148"/>
            <a:ext cx="5573490" cy="12660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9D79B3-9116-8C30-17A0-6FD9530F6F66}"/>
              </a:ext>
            </a:extLst>
          </p:cNvPr>
          <p:cNvSpPr txBox="1"/>
          <p:nvPr/>
        </p:nvSpPr>
        <p:spPr>
          <a:xfrm>
            <a:off x="5528137" y="6150383"/>
            <a:ext cx="504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TIMSKn</a:t>
            </a:r>
            <a:r>
              <a:rPr lang="en-US" altLang="ko-KR" dirty="0"/>
              <a:t> (TIMSK0): 0</a:t>
            </a:r>
            <a:r>
              <a:rPr lang="ko-KR" altLang="en-US" dirty="0"/>
              <a:t>번 인터럽트 활성화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A5D82FB9-AC0B-5834-D22C-896B71F2E766}"/>
                  </a:ext>
                </a:extLst>
              </p14:cNvPr>
              <p14:cNvContentPartPr/>
              <p14:nvPr/>
            </p14:nvContentPartPr>
            <p14:xfrm>
              <a:off x="764491" y="2929735"/>
              <a:ext cx="1035360" cy="165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A5D82FB9-AC0B-5834-D22C-896B71F2E7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0851" y="2821735"/>
                <a:ext cx="1143000" cy="23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081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 err="1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오버플로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인터럽트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D777D1-0190-4897-B5CF-80F66CECC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988" y="1627766"/>
            <a:ext cx="5990024" cy="12760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902CA5-2B55-4D9E-195E-E24315212A1B}"/>
              </a:ext>
            </a:extLst>
          </p:cNvPr>
          <p:cNvSpPr txBox="1"/>
          <p:nvPr/>
        </p:nvSpPr>
        <p:spPr>
          <a:xfrm>
            <a:off x="3611189" y="2901524"/>
            <a:ext cx="504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TCCRnx</a:t>
            </a:r>
            <a:r>
              <a:rPr lang="en-US" altLang="ko-KR" dirty="0"/>
              <a:t> (TCCR0B): </a:t>
            </a:r>
            <a:r>
              <a:rPr lang="ko-KR" altLang="en-US" dirty="0" err="1"/>
              <a:t>분주비</a:t>
            </a:r>
            <a:r>
              <a:rPr lang="ko-KR" altLang="en-US" dirty="0"/>
              <a:t> 설정 </a:t>
            </a:r>
            <a:r>
              <a:rPr lang="en-US" altLang="ko-KR" dirty="0"/>
              <a:t>&amp; </a:t>
            </a:r>
            <a:r>
              <a:rPr lang="ko-KR" altLang="en-US" dirty="0"/>
              <a:t>카운트 시작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32C1DA-1EBF-16E0-211A-31C2641E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57" y="3587144"/>
            <a:ext cx="6739322" cy="28549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BA99E4-F382-2F0E-2040-4F013080A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479" y="4127776"/>
            <a:ext cx="3791479" cy="4477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BF63E4-202E-20C0-169D-86C7CA945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479" y="4805046"/>
            <a:ext cx="3324689" cy="4191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960305-762F-6F27-5D89-BCD1A9663BFB}"/>
              </a:ext>
            </a:extLst>
          </p:cNvPr>
          <p:cNvSpPr txBox="1"/>
          <p:nvPr/>
        </p:nvSpPr>
        <p:spPr>
          <a:xfrm>
            <a:off x="7387479" y="5504168"/>
            <a:ext cx="21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1/64 * 32 = 0.5s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446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 err="1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오버플로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인터럽트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8AAD11-B9A1-53E8-6C2A-F6B0DDA7E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726" y="1501940"/>
            <a:ext cx="7716327" cy="1752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970117-D662-0AFC-1488-7F27D6182257}"/>
              </a:ext>
            </a:extLst>
          </p:cNvPr>
          <p:cNvSpPr txBox="1"/>
          <p:nvPr/>
        </p:nvSpPr>
        <p:spPr>
          <a:xfrm>
            <a:off x="3923231" y="3254785"/>
            <a:ext cx="421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TIMSKn</a:t>
            </a:r>
            <a:r>
              <a:rPr lang="en-US" altLang="ko-KR" dirty="0"/>
              <a:t> (TIMSK0): 0</a:t>
            </a:r>
            <a:r>
              <a:rPr lang="ko-KR" altLang="en-US" dirty="0"/>
              <a:t>번 인터럽트 활성화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BAB6CE-9E39-3779-2098-2D7D437D3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915" y="4064523"/>
            <a:ext cx="7840169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04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 err="1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오버플로</a:t>
            </a:r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인터럽트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8CC1E9-222D-7388-2C27-032DE2BF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171" y="2104755"/>
            <a:ext cx="7144747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7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A69324-EB2B-4DB5-88C0-9C60BA45981A}"/>
              </a:ext>
            </a:extLst>
          </p:cNvPr>
          <p:cNvSpPr txBox="1"/>
          <p:nvPr/>
        </p:nvSpPr>
        <p:spPr>
          <a:xfrm>
            <a:off x="0" y="650775"/>
            <a:ext cx="12192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b="1" spc="-100" dirty="0">
                <a:solidFill>
                  <a:srgbClr val="003F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비교일치 인터럽트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6BFF4F-935F-4CE6-BD68-7F05937BB4DC}"/>
              </a:ext>
            </a:extLst>
          </p:cNvPr>
          <p:cNvCxnSpPr>
            <a:cxnSpLocks/>
          </p:cNvCxnSpPr>
          <p:nvPr/>
        </p:nvCxnSpPr>
        <p:spPr>
          <a:xfrm flipH="1">
            <a:off x="1970800" y="1450851"/>
            <a:ext cx="8171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4DBFB-8378-49E6-8023-C78C5043C996}"/>
              </a:ext>
            </a:extLst>
          </p:cNvPr>
          <p:cNvSpPr/>
          <p:nvPr/>
        </p:nvSpPr>
        <p:spPr>
          <a:xfrm>
            <a:off x="0" y="1993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EMBEDDED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7C7B75-6790-0B3C-F676-E2A586F5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3" y="1719251"/>
            <a:ext cx="4098058" cy="29362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8CB5FB-2122-B8DE-4F02-16F76FF6F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4" y="4655456"/>
            <a:ext cx="4098058" cy="1708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4ACE45-3CE1-819E-4EBE-CD0C203C7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" y="157568"/>
            <a:ext cx="3758842" cy="7971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BC399E3-81DD-D31A-8DB6-3523C9DC1FF9}"/>
                  </a:ext>
                </a:extLst>
              </p14:cNvPr>
              <p14:cNvContentPartPr/>
              <p14:nvPr/>
            </p14:nvContentPartPr>
            <p14:xfrm>
              <a:off x="1970800" y="2854055"/>
              <a:ext cx="848880" cy="378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BC399E3-81DD-D31A-8DB6-3523C9DC1F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7160" y="2746055"/>
                <a:ext cx="95652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5ED99EBD-1353-E1E3-8F24-7EA8C6848C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809" y="1719251"/>
            <a:ext cx="4140995" cy="49352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9B2B49-A313-7A82-C18A-3B5024C9CBE8}"/>
              </a:ext>
            </a:extLst>
          </p:cNvPr>
          <p:cNvSpPr txBox="1"/>
          <p:nvPr/>
        </p:nvSpPr>
        <p:spPr>
          <a:xfrm>
            <a:off x="7426367" y="6289299"/>
            <a:ext cx="370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인터럽트를 짧게 만들어 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756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393</TotalTime>
  <Words>248</Words>
  <Application>Microsoft Office PowerPoint</Application>
  <PresentationFormat>와이드스크린</PresentationFormat>
  <Paragraphs>79</Paragraphs>
  <Slides>24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Exo 2 Semi Bold</vt:lpstr>
      <vt:lpstr>나눔스퀘어</vt:lpstr>
      <vt:lpstr>나눔스퀘어 Bold</vt:lpstr>
      <vt:lpstr>나눔스퀘어 Light</vt:lpstr>
      <vt:lpstr>나눔스퀘어라운드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선지 김</dc:creator>
  <cp:lastModifiedBy>황찬욱</cp:lastModifiedBy>
  <cp:revision>28</cp:revision>
  <dcterms:created xsi:type="dcterms:W3CDTF">2019-03-04T12:13:01Z</dcterms:created>
  <dcterms:modified xsi:type="dcterms:W3CDTF">2022-05-15T09:07:12Z</dcterms:modified>
</cp:coreProperties>
</file>